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16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21.png"/><Relationship Id="rId4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4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3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10" Type="http://schemas.openxmlformats.org/officeDocument/2006/relationships/comments" Target="../comments/comment3.xml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omments" Target="../comments/comment7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hart" Target="../charts/chart2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openxmlformats.org/officeDocument/2006/relationships/image" Target="../media/image1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16.png"/><Relationship Id="rId5" Type="http://schemas.openxmlformats.org/officeDocument/2006/relationships/image" Target="../media/image46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2.svg"/><Relationship Id="rId4" Type="http://schemas.openxmlformats.org/officeDocument/2006/relationships/image" Target="../media/image45.jpeg"/><Relationship Id="rId9" Type="http://schemas.openxmlformats.org/officeDocument/2006/relationships/image" Target="../media/image41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95" y="1146449"/>
            <a:ext cx="7358566" cy="14924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1EE737-A772-424E-A704-CC0131F8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5" y="1260824"/>
            <a:ext cx="8430685" cy="547534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3" y="2638927"/>
            <a:ext cx="7973221" cy="37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FD9FAC-C2AC-4D5F-BCD8-ED8E6327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33" y="4168717"/>
            <a:ext cx="7272534" cy="97966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D2EC3DE-93D7-4DBE-AF9C-2BF0F3DE8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459732" y="5502219"/>
            <a:ext cx="7272534" cy="9688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DBC12A2-E964-4E8E-81AE-394E25AB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733" y="1539241"/>
            <a:ext cx="7272534" cy="96355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2DE69E7-E6E4-4271-B299-12050DA34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732" y="2842917"/>
            <a:ext cx="7272534" cy="9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2D88C6-4986-484A-85FA-C939AA51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" y="1126055"/>
            <a:ext cx="11269648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40868A1-2EAA-4447-A3A6-6ADDB18E9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982" y="895771"/>
            <a:ext cx="6838531" cy="57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NRB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228</Words>
  <Application>Microsoft Office PowerPoint</Application>
  <PresentationFormat>Widescreen</PresentationFormat>
  <Paragraphs>50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ABNER LUCAS DA ROCHA SANTOS .</cp:lastModifiedBy>
  <cp:revision>182</cp:revision>
  <dcterms:created xsi:type="dcterms:W3CDTF">2021-03-05T23:06:20Z</dcterms:created>
  <dcterms:modified xsi:type="dcterms:W3CDTF">2021-04-22T15:10:32Z</dcterms:modified>
</cp:coreProperties>
</file>